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51" d="100"/>
          <a:sy n="151" d="100"/>
        </p:scale>
        <p:origin x="3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8212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31</Words>
  <Application>Microsoft Macintosh PowerPoint</Application>
  <PresentationFormat>Widescreen</PresentationFormat>
  <Paragraphs>31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Ramadan, Ebrahim</cp:lastModifiedBy>
  <cp:revision>1</cp:revision>
  <dcterms:created xsi:type="dcterms:W3CDTF">2023-02-04T23:04:55Z</dcterms:created>
  <dcterms:modified xsi:type="dcterms:W3CDTF">2023-02-04T23:11:23Z</dcterms:modified>
</cp:coreProperties>
</file>